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65" r:id="rId4"/>
    <p:sldId id="258" r:id="rId5"/>
    <p:sldId id="259" r:id="rId6"/>
    <p:sldId id="260" r:id="rId7"/>
    <p:sldId id="266" r:id="rId8"/>
    <p:sldId id="267" r:id="rId9"/>
    <p:sldId id="261" r:id="rId10"/>
    <p:sldId id="262" r:id="rId11"/>
    <p:sldId id="264" r:id="rId12"/>
    <p:sldId id="268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ie-Lee Donoghue" initials="JD" lastIdx="2" clrIdx="0">
    <p:extLst>
      <p:ext uri="{19B8F6BF-5375-455C-9EA6-DF929625EA0E}">
        <p15:presenceInfo xmlns:p15="http://schemas.microsoft.com/office/powerpoint/2012/main" userId="b71a2e2140090a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4T17:32:31.835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14T18:55:31.198" idx="2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3A1A0-91EA-4A42-8CCE-7E3CFE9E00A2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F311B-0E07-499D-ABA7-95804773F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5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F311B-0E07-499D-ABA7-95804773FE6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5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Cognitivism</a:t>
            </a:r>
            <a:r>
              <a:rPr lang="en-GB" baseline="0" dirty="0" smtClean="0"/>
              <a:t> links closely to </a:t>
            </a:r>
            <a:r>
              <a:rPr lang="en-GB" baseline="0" dirty="0" err="1" smtClean="0"/>
              <a:t>interacive</a:t>
            </a:r>
            <a:r>
              <a:rPr lang="en-GB" baseline="0" dirty="0" smtClean="0"/>
              <a:t> assignments and can </a:t>
            </a:r>
            <a:r>
              <a:rPr lang="en-GB" baseline="0" dirty="0" err="1" smtClean="0"/>
              <a:t>benift</a:t>
            </a:r>
            <a:r>
              <a:rPr lang="en-GB" baseline="0" dirty="0" smtClean="0"/>
              <a:t> classroom </a:t>
            </a:r>
            <a:r>
              <a:rPr lang="en-GB" baseline="0" dirty="0" err="1" smtClean="0"/>
              <a:t>behabour</a:t>
            </a:r>
            <a:r>
              <a:rPr lang="en-GB" baseline="0" dirty="0" smtClean="0"/>
              <a:t> through </a:t>
            </a:r>
            <a:r>
              <a:rPr lang="en-GB" baseline="0" dirty="0" err="1" smtClean="0"/>
              <a:t>givinf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chidlren</a:t>
            </a:r>
            <a:r>
              <a:rPr lang="en-GB" baseline="0" dirty="0" smtClean="0"/>
              <a:t> the time to reflect and problems solve at their own level of development.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F311B-0E07-499D-ABA7-95804773FE6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34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87678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32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69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6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71872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56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67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69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9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811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192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6D82A80-7244-4A62-A0FA-B6FE958691BA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871EE52-7CF9-4920-A795-5A4F65666E7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724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hyperlink" Target="https://d.docs.live.net/b71a2e2140090a6e/Uni%20Yr%202/Using%20Plickers%20In%20the%20Classroom.mp3.lnk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ickers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scholarspace.jccc.edu/cgi/viewcontent.cgi?article=1129&amp;context=c2c_sidlit" TargetMode="Externa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sense.org/education/app/plicker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.uk/books?id=onbtbA5QbbIC&amp;pg=PA78&amp;dq=cognitivist+learning+theory+children&amp;hl=en&amp;sa=X&amp;ved=0ahUKEwjRvr701NbSAhVoJMAKHfz-AxgQ6AEIKTAC#v=onepage&amp;q=cognitive%20procesess&amp;f=fals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Plicker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1" y="1231322"/>
            <a:ext cx="1698913" cy="1698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585" y="3886680"/>
            <a:ext cx="1698913" cy="16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E-safety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95346"/>
            <a:ext cx="9601200" cy="3581400"/>
          </a:xfrm>
        </p:spPr>
        <p:txBody>
          <a:bodyPr/>
          <a:lstStyle/>
          <a:p>
            <a:r>
              <a:rPr lang="en-GB" dirty="0" smtClean="0"/>
              <a:t>No need for children to have their own login  </a:t>
            </a:r>
            <a:r>
              <a:rPr lang="en-GB" dirty="0"/>
              <a:t>no </a:t>
            </a:r>
            <a:r>
              <a:rPr lang="en-GB" dirty="0" smtClean="0"/>
              <a:t>logging </a:t>
            </a:r>
            <a:r>
              <a:rPr lang="en-GB" dirty="0" smtClean="0"/>
              <a:t>into  apps </a:t>
            </a:r>
          </a:p>
          <a:p>
            <a:r>
              <a:rPr lang="en-GB" dirty="0" smtClean="0"/>
              <a:t>Children's first names are logged, but school and second name is not </a:t>
            </a:r>
          </a:p>
          <a:p>
            <a:r>
              <a:rPr lang="en-GB" dirty="0" smtClean="0"/>
              <a:t>Only data logged is their scores.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09010"/>
            <a:ext cx="7379088" cy="35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Would you use this in a class?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17073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Listen to this clip of  a teachers experience with </a:t>
            </a:r>
            <a:r>
              <a:rPr lang="en-GB" dirty="0" err="1" smtClean="0"/>
              <a:t>Plickers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r>
              <a:rPr lang="en-GB" dirty="0" smtClean="0"/>
              <a:t>Do you agree with her views?</a:t>
            </a:r>
          </a:p>
          <a:p>
            <a:pPr marL="0" indent="0">
              <a:buNone/>
            </a:pPr>
            <a:r>
              <a:rPr lang="en-GB" dirty="0" smtClean="0"/>
              <a:t>Do you disagree ? </a:t>
            </a:r>
          </a:p>
          <a:p>
            <a:pPr marL="0" indent="0">
              <a:buNone/>
            </a:pPr>
            <a:r>
              <a:rPr lang="en-GB" dirty="0" smtClean="0"/>
              <a:t>Why? </a:t>
            </a:r>
            <a:endParaRPr lang="en-GB" dirty="0" smtClean="0"/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02" y="2363152"/>
            <a:ext cx="4201478" cy="4105444"/>
          </a:xfrm>
          <a:prstGeom prst="rect">
            <a:avLst/>
          </a:prstGeom>
        </p:spPr>
      </p:pic>
      <p:pic>
        <p:nvPicPr>
          <p:cNvPr id="5" name="Using Plickers In the Class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3528" y="5858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742" y="1527717"/>
            <a:ext cx="9601200" cy="3581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5400" dirty="0" smtClean="0">
                <a:solidFill>
                  <a:srgbClr val="FF0000"/>
                </a:solidFill>
              </a:rPr>
              <a:t>“The </a:t>
            </a:r>
            <a:r>
              <a:rPr lang="en-GB" sz="5400" dirty="0">
                <a:solidFill>
                  <a:srgbClr val="FF0000"/>
                </a:solidFill>
              </a:rPr>
              <a:t>onus is on the teacher to make the questions rich enough to provoke critical thinking and deep learning</a:t>
            </a:r>
            <a:r>
              <a:rPr lang="en-GB" sz="5400" dirty="0" smtClean="0">
                <a:solidFill>
                  <a:srgbClr val="FF0000"/>
                </a:solidFill>
              </a:rPr>
              <a:t>.”</a:t>
            </a:r>
          </a:p>
          <a:p>
            <a:pPr marL="0" indent="0" algn="ctr">
              <a:buNone/>
            </a:pPr>
            <a:r>
              <a:rPr lang="en-GB" sz="5400" dirty="0" smtClean="0"/>
              <a:t>-education review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058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" y="0"/>
            <a:ext cx="12306300" cy="6858000"/>
          </a:xfrm>
        </p:spPr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Any questions?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1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3581400"/>
          </a:xfrm>
        </p:spPr>
        <p:txBody>
          <a:bodyPr/>
          <a:lstStyle/>
          <a:p>
            <a:pPr algn="ctr"/>
            <a:r>
              <a:rPr lang="en-US" dirty="0"/>
              <a:t>powerfully simple tool that lets teachers collect real-time formative assessment data without the need for student devices</a:t>
            </a:r>
            <a:endParaRPr lang="en-GB" dirty="0"/>
          </a:p>
        </p:txBody>
      </p:sp>
      <p:pic>
        <p:nvPicPr>
          <p:cNvPr id="1026" name="Picture 2" descr="Image result for pli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82" y="2277875"/>
            <a:ext cx="8380872" cy="427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Quick video: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38200" y="1321356"/>
            <a:ext cx="5116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https://www.youtube.com/watch?v=dMAX2EQnUXE</a:t>
            </a:r>
            <a:endParaRPr lang="en-GB" dirty="0"/>
          </a:p>
        </p:txBody>
      </p:sp>
      <p:pic>
        <p:nvPicPr>
          <p:cNvPr id="5" name="Plickers In The Classr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168" y="1690688"/>
            <a:ext cx="8059882" cy="45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6201177" cy="1485900"/>
          </a:xfrm>
        </p:spPr>
        <p:txBody>
          <a:bodyPr/>
          <a:lstStyle/>
          <a:p>
            <a:r>
              <a:rPr lang="en-GB" dirty="0" smtClean="0"/>
              <a:t>Curriculum and Teaching standards 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2305" r="2408" b="6243"/>
          <a:stretch/>
        </p:blipFill>
        <p:spPr>
          <a:xfrm>
            <a:off x="7675809" y="168446"/>
            <a:ext cx="4351612" cy="3543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9372" y="1940030"/>
            <a:ext cx="6783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/>
              <a:t>“</a:t>
            </a:r>
            <a:endParaRPr lang="en-GB" sz="9600" dirty="0"/>
          </a:p>
        </p:txBody>
      </p:sp>
      <p:sp>
        <p:nvSpPr>
          <p:cNvPr id="15" name="Rectangle 14"/>
          <p:cNvSpPr/>
          <p:nvPr/>
        </p:nvSpPr>
        <p:spPr>
          <a:xfrm>
            <a:off x="4301707" y="5244923"/>
            <a:ext cx="4428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“answering </a:t>
            </a:r>
            <a:r>
              <a:rPr lang="en-GB" dirty="0"/>
              <a:t>and asking </a:t>
            </a:r>
            <a:r>
              <a:rPr lang="en-GB" dirty="0" smtClean="0"/>
              <a:t>questions”- English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1583" y="59769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accurately and are confident in checking the reasonableness of their answers to problems. </a:t>
            </a:r>
            <a:r>
              <a:rPr lang="en-GB" dirty="0" smtClean="0"/>
              <a:t>– Maths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931421" y="40369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accurately and are confident in checking the reasonableness of their answers to </a:t>
            </a:r>
            <a:r>
              <a:rPr lang="en-GB" dirty="0" smtClean="0"/>
              <a:t>problems.”- Science </a:t>
            </a:r>
            <a:endParaRPr lang="en-GB" dirty="0"/>
          </a:p>
        </p:txBody>
      </p:sp>
      <p:sp>
        <p:nvSpPr>
          <p:cNvPr id="18" name="Rounded Rectangle 17"/>
          <p:cNvSpPr/>
          <p:nvPr/>
        </p:nvSpPr>
        <p:spPr>
          <a:xfrm>
            <a:off x="1448765" y="2130108"/>
            <a:ext cx="2820473" cy="302375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030A0"/>
                </a:solidFill>
              </a:rPr>
              <a:t>T.S:6</a:t>
            </a:r>
            <a:endParaRPr lang="en-GB" sz="2000" dirty="0">
              <a:solidFill>
                <a:srgbClr val="7030A0"/>
              </a:solidFill>
            </a:endParaRPr>
          </a:p>
          <a:p>
            <a:pPr algn="ctr"/>
            <a:r>
              <a:rPr lang="en-GB" sz="2400" dirty="0" smtClean="0">
                <a:solidFill>
                  <a:srgbClr val="7030A0"/>
                </a:solidFill>
              </a:rPr>
              <a:t>Make accurate and productive </a:t>
            </a:r>
            <a:r>
              <a:rPr lang="en-GB" sz="2400" dirty="0">
                <a:solidFill>
                  <a:srgbClr val="7030A0"/>
                </a:solidFill>
              </a:rPr>
              <a:t>use of </a:t>
            </a:r>
            <a:r>
              <a:rPr lang="en-GB" sz="2400" dirty="0" smtClean="0">
                <a:solidFill>
                  <a:srgbClr val="7030A0"/>
                </a:solidFill>
              </a:rPr>
              <a:t>assessment</a:t>
            </a:r>
            <a:endParaRPr lang="en-GB" sz="2400" dirty="0">
              <a:solidFill>
                <a:srgbClr val="7030A0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4210629" y="3946926"/>
            <a:ext cx="6783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/>
              <a:t>”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23362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Your turn ! </a:t>
            </a:r>
            <a:br>
              <a:rPr lang="en-GB" dirty="0" smtClean="0"/>
            </a:br>
            <a:r>
              <a:rPr lang="en-GB" dirty="0" smtClean="0"/>
              <a:t> think.. discuss..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246" y="2556163"/>
            <a:ext cx="9601200" cy="3581400"/>
          </a:xfrm>
        </p:spPr>
        <p:txBody>
          <a:bodyPr/>
          <a:lstStyle/>
          <a:p>
            <a:r>
              <a:rPr lang="en-GB" sz="3200" dirty="0" smtClean="0">
                <a:solidFill>
                  <a:srgbClr val="0070C0"/>
                </a:solidFill>
              </a:rPr>
              <a:t> What are the potential difficulties of using this in a classroom? </a:t>
            </a:r>
          </a:p>
          <a:p>
            <a:r>
              <a:rPr lang="en-GB" sz="3200" dirty="0" smtClean="0">
                <a:solidFill>
                  <a:srgbClr val="0070C0"/>
                </a:solidFill>
              </a:rPr>
              <a:t>Are there any safety issues? </a:t>
            </a:r>
          </a:p>
          <a:p>
            <a:r>
              <a:rPr lang="en-GB" sz="3200" dirty="0" smtClean="0">
                <a:solidFill>
                  <a:srgbClr val="0070C0"/>
                </a:solidFill>
              </a:rPr>
              <a:t>Are their any positives to using this in the classroom</a:t>
            </a:r>
            <a:r>
              <a:rPr lang="en-GB" dirty="0" smtClean="0">
                <a:solidFill>
                  <a:srgbClr val="0070C0"/>
                </a:solidFill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847321" y="6337360"/>
            <a:ext cx="278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2"/>
              </a:rPr>
              <a:t>https://www.plickers.com/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3770430" y="4985079"/>
            <a:ext cx="1381119" cy="1352281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ALL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07627" y="4985077"/>
            <a:ext cx="1381119" cy="13522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MOST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44825" y="4985077"/>
            <a:ext cx="1381119" cy="135228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SOME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did you come up with?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377328"/>
              </p:ext>
            </p:extLst>
          </p:nvPr>
        </p:nvGraphicFramePr>
        <p:xfrm>
          <a:off x="1491672" y="1846502"/>
          <a:ext cx="9782463" cy="4280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821"/>
                <a:gridCol w="3260821"/>
                <a:gridCol w="3260821"/>
              </a:tblGrid>
              <a:tr h="529087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Difficulties?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Positives?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Safety? </a:t>
                      </a:r>
                      <a:endParaRPr lang="en-GB" dirty="0"/>
                    </a:p>
                  </a:txBody>
                  <a:tcPr/>
                </a:tc>
              </a:tr>
              <a:tr h="53643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53643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3643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3643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3643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325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3643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3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Positives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Children think of it like a game </a:t>
            </a:r>
          </a:p>
          <a:p>
            <a:r>
              <a:rPr lang="en-GB" dirty="0" smtClean="0"/>
              <a:t>Easy to use </a:t>
            </a:r>
          </a:p>
          <a:p>
            <a:r>
              <a:rPr lang="en-GB" dirty="0" smtClean="0"/>
              <a:t>Free</a:t>
            </a:r>
          </a:p>
          <a:p>
            <a:r>
              <a:rPr lang="en-GB" dirty="0" smtClean="0"/>
              <a:t>No need for (BYOT)</a:t>
            </a:r>
          </a:p>
          <a:p>
            <a:r>
              <a:rPr lang="en-GB" dirty="0" smtClean="0"/>
              <a:t>Automatic feedback</a:t>
            </a:r>
          </a:p>
          <a:p>
            <a:r>
              <a:rPr lang="en-GB" dirty="0" smtClean="0"/>
              <a:t>Class response system without</a:t>
            </a:r>
            <a:br>
              <a:rPr lang="en-GB" dirty="0" smtClean="0"/>
            </a:br>
            <a:r>
              <a:rPr lang="en-GB" dirty="0" smtClean="0"/>
              <a:t> requiring children to log on 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837538" y="6488668"/>
            <a:ext cx="435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2"/>
              </a:rPr>
              <a:t>Horizon </a:t>
            </a:r>
            <a:r>
              <a:rPr lang="en-GB" dirty="0">
                <a:hlinkClick r:id="rId2"/>
              </a:rPr>
              <a:t>report (J </a:t>
            </a:r>
            <a:r>
              <a:rPr lang="en-GB" dirty="0" smtClean="0">
                <a:hlinkClick r:id="rId2"/>
              </a:rPr>
              <a:t>Bacon and </a:t>
            </a:r>
            <a:r>
              <a:rPr lang="en-GB" dirty="0">
                <a:hlinkClick r:id="rId2"/>
              </a:rPr>
              <a:t>B </a:t>
            </a:r>
            <a:r>
              <a:rPr lang="en-GB" dirty="0" smtClean="0">
                <a:hlinkClick r:id="rId2"/>
              </a:rPr>
              <a:t>Ward, 2015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866" y="1983346"/>
            <a:ext cx="6460809" cy="33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Disadvantages?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5317" y="1906858"/>
            <a:ext cx="9601200" cy="35814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Limited questioning 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Plicker cards themselves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No differentiating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Time consuming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70" y="4299724"/>
            <a:ext cx="10592954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4069" y="6488668"/>
            <a:ext cx="351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3"/>
              </a:rPr>
              <a:t>Common sense education 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6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 room management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2013628"/>
            <a:ext cx="102000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Easy to use, no fuss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Cards area linked to specific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Set up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Targeted questioning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Carpet spaces </a:t>
            </a:r>
          </a:p>
          <a:p>
            <a:r>
              <a:rPr lang="en-GB" dirty="0" smtClean="0"/>
              <a:t>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13301" y="5236271"/>
            <a:ext cx="995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“Cognitive and environmental influences are considered to be mediates influence of good behaviour”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599589" y="6427589"/>
            <a:ext cx="465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3"/>
              </a:rPr>
              <a:t>Social behaviour in children (J. Matson, 2009)</a:t>
            </a:r>
            <a:endParaRPr lang="en-GB" dirty="0"/>
          </a:p>
        </p:txBody>
      </p:sp>
      <p:sp>
        <p:nvSpPr>
          <p:cNvPr id="8" name="AutoShape 2" descr="Image result for classroom management ]"/>
          <p:cNvSpPr>
            <a:spLocks noChangeAspect="1" noChangeArrowheads="1"/>
          </p:cNvSpPr>
          <p:nvPr/>
        </p:nvSpPr>
        <p:spPr bwMode="auto">
          <a:xfrm>
            <a:off x="155575" y="-1790700"/>
            <a:ext cx="3400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01" y="685800"/>
            <a:ext cx="3810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274</TotalTime>
  <Words>352</Words>
  <Application>Microsoft Office PowerPoint</Application>
  <PresentationFormat>Widescreen</PresentationFormat>
  <Paragraphs>67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Comic Sans MS</vt:lpstr>
      <vt:lpstr>Franklin Gothic Book</vt:lpstr>
      <vt:lpstr>Crop</vt:lpstr>
      <vt:lpstr>Plicker </vt:lpstr>
      <vt:lpstr>What is it?</vt:lpstr>
      <vt:lpstr>Quick video: </vt:lpstr>
      <vt:lpstr>Curriculum and Teaching standards  </vt:lpstr>
      <vt:lpstr>Your turn !   think.. discuss.. </vt:lpstr>
      <vt:lpstr>What did you come up with?</vt:lpstr>
      <vt:lpstr>Positives </vt:lpstr>
      <vt:lpstr>Disadvantages?</vt:lpstr>
      <vt:lpstr>Class room management </vt:lpstr>
      <vt:lpstr>E-safety </vt:lpstr>
      <vt:lpstr>Would you use this in a class? </vt:lpstr>
      <vt:lpstr>PowerPoint Presentation</vt:lpstr>
      <vt:lpstr>     Any questions? </vt:lpstr>
    </vt:vector>
  </TitlesOfParts>
  <Company>University of Roehampton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Plicker</dc:title>
  <dc:creator>Jamie-Lee Donoghue (Student)</dc:creator>
  <cp:lastModifiedBy>Jamie-Lee Donoghue</cp:lastModifiedBy>
  <cp:revision>19</cp:revision>
  <dcterms:created xsi:type="dcterms:W3CDTF">2017-03-09T16:51:34Z</dcterms:created>
  <dcterms:modified xsi:type="dcterms:W3CDTF">2017-03-14T19:02:41Z</dcterms:modified>
</cp:coreProperties>
</file>